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66635E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D6D5CB"/>
              </a:solidFill>
              <a:prstDash val="solid"/>
              <a:miter lim="400000"/>
            </a:ln>
          </a:left>
          <a:right>
            <a:ln w="12700" cap="flat">
              <a:solidFill>
                <a:srgbClr val="D6D5CB"/>
              </a:solidFill>
              <a:prstDash val="solid"/>
              <a:miter lim="400000"/>
            </a:ln>
          </a:right>
          <a:top>
            <a:ln w="12700" cap="flat">
              <a:solidFill>
                <a:srgbClr val="D6D5CB"/>
              </a:solidFill>
              <a:prstDash val="solid"/>
              <a:miter lim="400000"/>
            </a:ln>
          </a:top>
          <a:bottom>
            <a:ln w="12700" cap="flat">
              <a:solidFill>
                <a:srgbClr val="D6D5CB"/>
              </a:solidFill>
              <a:prstDash val="solid"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EADA0"/>
              </a:solidFill>
              <a:prstDash val="solid"/>
              <a:miter lim="400000"/>
            </a:ln>
          </a:left>
          <a:right>
            <a:ln w="12700" cap="flat">
              <a:solidFill>
                <a:srgbClr val="AEADA0"/>
              </a:solidFill>
              <a:prstDash val="solid"/>
              <a:miter lim="400000"/>
            </a:ln>
          </a:right>
          <a:top>
            <a:ln w="12700" cap="flat">
              <a:solidFill>
                <a:srgbClr val="AEADA0"/>
              </a:solidFill>
              <a:prstDash val="solid"/>
              <a:miter lim="400000"/>
            </a:ln>
          </a:top>
          <a:bottom>
            <a:ln w="12700" cap="flat">
              <a:solidFill>
                <a:srgbClr val="AEADA0"/>
              </a:solidFill>
              <a:prstDash val="solid"/>
              <a:miter lim="400000"/>
            </a:ln>
          </a:bottom>
          <a:insideH>
            <a:ln w="12700" cap="flat">
              <a:solidFill>
                <a:srgbClr val="AEADA0"/>
              </a:solidFill>
              <a:prstDash val="solid"/>
              <a:miter lim="400000"/>
            </a:ln>
          </a:insideH>
          <a:insideV>
            <a:ln w="12700" cap="flat">
              <a:solidFill>
                <a:srgbClr val="AEADA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83827D"/>
              </a:solidFill>
              <a:prstDash val="solid"/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rgbClr val="83827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flat">
              <a:solidFill>
                <a:srgbClr val="83827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3827D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 snapToObjects="1">
      <p:cViewPr varScale="1">
        <p:scale>
          <a:sx n="53" d="100"/>
          <a:sy n="53" d="100"/>
        </p:scale>
        <p:origin x="7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1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Line"/>
          <p:cNvSpPr/>
          <p:nvPr/>
        </p:nvSpPr>
        <p:spPr>
          <a:xfrm>
            <a:off x="522128" y="11747500"/>
            <a:ext cx="23341173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0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1" name="Front of a modern house lit up at night"/>
          <p:cNvSpPr>
            <a:spLocks noGrp="1"/>
          </p:cNvSpPr>
          <p:nvPr>
            <p:ph type="pic" idx="21"/>
          </p:nvPr>
        </p:nvSpPr>
        <p:spPr>
          <a:xfrm>
            <a:off x="609600" y="-2044700"/>
            <a:ext cx="23202900" cy="154712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635000" y="11747500"/>
            <a:ext cx="23114000" cy="952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58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2687300"/>
            <a:ext cx="23114000" cy="635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2387600" y="60579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142" name="–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2387600" y="8953500"/>
            <a:ext cx="19621500" cy="660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3800" i="1"/>
            </a:lvl1pPr>
          </a:lstStyle>
          <a:p>
            <a:r>
              <a:t>–Johnny Appleseed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Front of a modern house lit up at night"/>
          <p:cNvSpPr>
            <a:spLocks noGrp="1"/>
          </p:cNvSpPr>
          <p:nvPr>
            <p:ph type="pic" idx="21"/>
          </p:nvPr>
        </p:nvSpPr>
        <p:spPr>
          <a:xfrm>
            <a:off x="0" y="-1041400"/>
            <a:ext cx="24422100" cy="1628422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"/>
          <p:cNvSpPr/>
          <p:nvPr/>
        </p:nvSpPr>
        <p:spPr>
          <a:xfrm>
            <a:off x="522128" y="125349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" name="Line"/>
          <p:cNvSpPr/>
          <p:nvPr/>
        </p:nvSpPr>
        <p:spPr>
          <a:xfrm>
            <a:off x="9856866" y="12522200"/>
            <a:ext cx="1" cy="83280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Line"/>
          <p:cNvSpPr/>
          <p:nvPr/>
        </p:nvSpPr>
        <p:spPr>
          <a:xfrm>
            <a:off x="522128" y="101092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" name="NAME"/>
          <p:cNvSpPr txBox="1">
            <a:spLocks noGrp="1"/>
          </p:cNvSpPr>
          <p:nvPr>
            <p:ph type="body" sz="quarter" idx="21"/>
          </p:nvPr>
        </p:nvSpPr>
        <p:spPr>
          <a:xfrm>
            <a:off x="11416451" y="12515850"/>
            <a:ext cx="1607186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NAME</a:t>
            </a:r>
          </a:p>
        </p:txBody>
      </p:sp>
      <p:sp>
        <p:nvSpPr>
          <p:cNvPr id="26" name="PROJECT"/>
          <p:cNvSpPr txBox="1">
            <a:spLocks noGrp="1"/>
          </p:cNvSpPr>
          <p:nvPr>
            <p:ph type="body" sz="quarter" idx="22"/>
          </p:nvPr>
        </p:nvSpPr>
        <p:spPr>
          <a:xfrm>
            <a:off x="637228" y="10151567"/>
            <a:ext cx="1209143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PROJECT</a:t>
            </a:r>
          </a:p>
        </p:txBody>
      </p:sp>
      <p:sp>
        <p:nvSpPr>
          <p:cNvPr id="27" name="DATE"/>
          <p:cNvSpPr txBox="1">
            <a:spLocks noGrp="1"/>
          </p:cNvSpPr>
          <p:nvPr>
            <p:ph type="body" sz="quarter" idx="23"/>
          </p:nvPr>
        </p:nvSpPr>
        <p:spPr>
          <a:xfrm>
            <a:off x="637323" y="12564567"/>
            <a:ext cx="734874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28" name="Client"/>
          <p:cNvSpPr txBox="1">
            <a:spLocks noGrp="1"/>
          </p:cNvSpPr>
          <p:nvPr>
            <p:ph type="body" sz="quarter" idx="24"/>
          </p:nvPr>
        </p:nvSpPr>
        <p:spPr>
          <a:xfrm>
            <a:off x="9971820" y="12564567"/>
            <a:ext cx="965608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Client</a:t>
            </a:r>
          </a:p>
        </p:txBody>
      </p:sp>
      <p:sp>
        <p:nvSpPr>
          <p:cNvPr id="29" name="DATE"/>
          <p:cNvSpPr txBox="1">
            <a:spLocks noGrp="1"/>
          </p:cNvSpPr>
          <p:nvPr>
            <p:ph type="body" sz="quarter" idx="25"/>
          </p:nvPr>
        </p:nvSpPr>
        <p:spPr>
          <a:xfrm>
            <a:off x="2153390" y="12515850"/>
            <a:ext cx="1407161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30" name="Front of a modern house lit up at night"/>
          <p:cNvSpPr>
            <a:spLocks noGrp="1"/>
          </p:cNvSpPr>
          <p:nvPr>
            <p:ph type="pic" idx="26"/>
          </p:nvPr>
        </p:nvSpPr>
        <p:spPr>
          <a:xfrm>
            <a:off x="617081" y="-3295650"/>
            <a:ext cx="23139409" cy="154289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2159000" y="10121900"/>
            <a:ext cx="19685000" cy="14605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59000" y="11569700"/>
            <a:ext cx="19685000" cy="9779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58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4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"/>
          <p:cNvSpPr/>
          <p:nvPr/>
        </p:nvSpPr>
        <p:spPr>
          <a:xfrm>
            <a:off x="522128" y="125349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" name="Line"/>
          <p:cNvSpPr/>
          <p:nvPr/>
        </p:nvSpPr>
        <p:spPr>
          <a:xfrm>
            <a:off x="9856866" y="12522200"/>
            <a:ext cx="1" cy="83280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Line"/>
          <p:cNvSpPr/>
          <p:nvPr/>
        </p:nvSpPr>
        <p:spPr>
          <a:xfrm>
            <a:off x="522128" y="101092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4" name="NAME"/>
          <p:cNvSpPr txBox="1">
            <a:spLocks noGrp="1"/>
          </p:cNvSpPr>
          <p:nvPr>
            <p:ph type="body" sz="quarter" idx="21"/>
          </p:nvPr>
        </p:nvSpPr>
        <p:spPr>
          <a:xfrm>
            <a:off x="11416451" y="12515850"/>
            <a:ext cx="1607186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NAME</a:t>
            </a:r>
          </a:p>
        </p:txBody>
      </p:sp>
      <p:sp>
        <p:nvSpPr>
          <p:cNvPr id="45" name="PROJECT"/>
          <p:cNvSpPr txBox="1">
            <a:spLocks noGrp="1"/>
          </p:cNvSpPr>
          <p:nvPr>
            <p:ph type="body" sz="quarter" idx="22"/>
          </p:nvPr>
        </p:nvSpPr>
        <p:spPr>
          <a:xfrm>
            <a:off x="637228" y="10151567"/>
            <a:ext cx="1209143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PROJECT</a:t>
            </a:r>
          </a:p>
        </p:txBody>
      </p:sp>
      <p:sp>
        <p:nvSpPr>
          <p:cNvPr id="46" name="DATE"/>
          <p:cNvSpPr txBox="1">
            <a:spLocks noGrp="1"/>
          </p:cNvSpPr>
          <p:nvPr>
            <p:ph type="body" sz="quarter" idx="23"/>
          </p:nvPr>
        </p:nvSpPr>
        <p:spPr>
          <a:xfrm>
            <a:off x="637323" y="12564567"/>
            <a:ext cx="734874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47" name="Client"/>
          <p:cNvSpPr txBox="1">
            <a:spLocks noGrp="1"/>
          </p:cNvSpPr>
          <p:nvPr>
            <p:ph type="body" sz="quarter" idx="24"/>
          </p:nvPr>
        </p:nvSpPr>
        <p:spPr>
          <a:xfrm>
            <a:off x="9971820" y="12564567"/>
            <a:ext cx="965608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Client</a:t>
            </a:r>
          </a:p>
        </p:txBody>
      </p:sp>
      <p:sp>
        <p:nvSpPr>
          <p:cNvPr id="48" name="DATE"/>
          <p:cNvSpPr txBox="1">
            <a:spLocks noGrp="1"/>
          </p:cNvSpPr>
          <p:nvPr>
            <p:ph type="body" sz="quarter" idx="25"/>
          </p:nvPr>
        </p:nvSpPr>
        <p:spPr>
          <a:xfrm>
            <a:off x="2153390" y="12515850"/>
            <a:ext cx="1407161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49" name="Front of a modern house lit up at night with wide stairs in the front"/>
          <p:cNvSpPr>
            <a:spLocks noGrp="1"/>
          </p:cNvSpPr>
          <p:nvPr>
            <p:ph type="pic" sz="half" idx="26"/>
          </p:nvPr>
        </p:nvSpPr>
        <p:spPr>
          <a:xfrm>
            <a:off x="635000" y="-835079"/>
            <a:ext cx="9211734" cy="13817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0" name="Modern bathroom with grey tiles and bath"/>
          <p:cNvSpPr>
            <a:spLocks noGrp="1"/>
          </p:cNvSpPr>
          <p:nvPr>
            <p:ph type="pic" sz="quarter" idx="27"/>
          </p:nvPr>
        </p:nvSpPr>
        <p:spPr>
          <a:xfrm>
            <a:off x="9893300" y="279400"/>
            <a:ext cx="4572000" cy="609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Modern living room with large windows"/>
          <p:cNvSpPr>
            <a:spLocks noGrp="1"/>
          </p:cNvSpPr>
          <p:nvPr>
            <p:ph type="pic" sz="quarter" idx="28"/>
          </p:nvPr>
        </p:nvSpPr>
        <p:spPr>
          <a:xfrm>
            <a:off x="9906000" y="3708400"/>
            <a:ext cx="457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Wooden walkway with cabinets on either side and a staircase in the background"/>
          <p:cNvSpPr>
            <a:spLocks noGrp="1"/>
          </p:cNvSpPr>
          <p:nvPr>
            <p:ph type="pic" sz="half" idx="29"/>
          </p:nvPr>
        </p:nvSpPr>
        <p:spPr>
          <a:xfrm>
            <a:off x="14559244" y="-835079"/>
            <a:ext cx="9245601" cy="138684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2159000" y="10121900"/>
            <a:ext cx="19685000" cy="14605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59000" y="11569700"/>
            <a:ext cx="19685000" cy="9779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58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1943100" y="5016500"/>
            <a:ext cx="20510500" cy="36830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1930400" y="3937000"/>
            <a:ext cx="20510500" cy="8064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Wooden walkway with cabinets on either side and a staircase in the background"/>
          <p:cNvSpPr>
            <a:spLocks noGrp="1"/>
          </p:cNvSpPr>
          <p:nvPr>
            <p:ph type="pic" sz="half" idx="21"/>
          </p:nvPr>
        </p:nvSpPr>
        <p:spPr>
          <a:xfrm>
            <a:off x="13284200" y="1447800"/>
            <a:ext cx="9144000" cy="13716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43100" y="3937000"/>
            <a:ext cx="10033000" cy="8064500"/>
          </a:xfrm>
          <a:prstGeom prst="rect">
            <a:avLst/>
          </a:prstGeom>
        </p:spPr>
        <p:txBody>
          <a:bodyPr/>
          <a:lstStyle>
            <a:lvl1pPr marL="495300" indent="-495300">
              <a:spcBef>
                <a:spcPts val="3900"/>
              </a:spcBef>
              <a:buBlip>
                <a:blip r:embed="rId2"/>
              </a:buBlip>
              <a:defRPr sz="4200"/>
            </a:lvl1pPr>
            <a:lvl2pPr marL="990600" indent="-495300">
              <a:spcBef>
                <a:spcPts val="3900"/>
              </a:spcBef>
              <a:buBlip>
                <a:blip r:embed="rId2"/>
              </a:buBlip>
              <a:defRPr sz="4200"/>
            </a:lvl2pPr>
            <a:lvl3pPr marL="1485900" indent="-495300">
              <a:spcBef>
                <a:spcPts val="3900"/>
              </a:spcBef>
              <a:buBlip>
                <a:blip r:embed="rId2"/>
              </a:buBlip>
              <a:defRPr sz="4200"/>
            </a:lvl3pPr>
            <a:lvl4pPr marL="1981200" indent="-495300">
              <a:spcBef>
                <a:spcPts val="3900"/>
              </a:spcBef>
              <a:buBlip>
                <a:blip r:embed="rId2"/>
              </a:buBlip>
              <a:defRPr sz="4200"/>
            </a:lvl4pPr>
            <a:lvl5pPr marL="2476500" indent="-4953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ine"/>
          <p:cNvSpPr/>
          <p:nvPr/>
        </p:nvSpPr>
        <p:spPr>
          <a:xfrm>
            <a:off x="522128" y="11747500"/>
            <a:ext cx="23341173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6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7" name="Wooden walkway with cabinets on either side and a staircase in the background"/>
          <p:cNvSpPr>
            <a:spLocks noGrp="1"/>
          </p:cNvSpPr>
          <p:nvPr>
            <p:ph type="pic" sz="half" idx="21"/>
          </p:nvPr>
        </p:nvSpPr>
        <p:spPr>
          <a:xfrm>
            <a:off x="16006233" y="3619500"/>
            <a:ext cx="7747001" cy="11620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Front of a modern house lit up at night"/>
          <p:cNvSpPr>
            <a:spLocks noGrp="1"/>
          </p:cNvSpPr>
          <p:nvPr>
            <p:ph type="pic" idx="22"/>
          </p:nvPr>
        </p:nvSpPr>
        <p:spPr>
          <a:xfrm>
            <a:off x="-518765" y="520700"/>
            <a:ext cx="16668749" cy="111144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9" name="Front of a modern house lit up at night with wide stairs in the front"/>
          <p:cNvSpPr>
            <a:spLocks noGrp="1"/>
          </p:cNvSpPr>
          <p:nvPr>
            <p:ph type="pic" sz="half" idx="23"/>
          </p:nvPr>
        </p:nvSpPr>
        <p:spPr>
          <a:xfrm>
            <a:off x="15862300" y="-1854200"/>
            <a:ext cx="8051801" cy="1207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635000" y="11747500"/>
            <a:ext cx="23114000" cy="952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58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2687300"/>
            <a:ext cx="23114000" cy="635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943100" y="2070100"/>
            <a:ext cx="20510500" cy="958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943100" y="381000"/>
            <a:ext cx="2051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1684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7526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3368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9210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5052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0894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6736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2578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ussian Political Warfare in Europe…"/>
          <p:cNvSpPr txBox="1">
            <a:spLocks noGrp="1"/>
          </p:cNvSpPr>
          <p:nvPr>
            <p:ph type="ctrTitle"/>
          </p:nvPr>
        </p:nvSpPr>
        <p:spPr>
          <a:xfrm>
            <a:off x="1936750" y="7943268"/>
            <a:ext cx="20510500" cy="3695701"/>
          </a:xfrm>
          <a:prstGeom prst="rect">
            <a:avLst/>
          </a:prstGeom>
        </p:spPr>
        <p:txBody>
          <a:bodyPr/>
          <a:lstStyle/>
          <a:p>
            <a:pPr defTabSz="701675">
              <a:defRPr sz="9775"/>
            </a:pPr>
            <a:r>
              <a:rPr lang="en-GB" dirty="0"/>
              <a:t>Russian Political Warfare and the Case of the “Voice of Europe”</a:t>
            </a:r>
            <a:endParaRPr dirty="0"/>
          </a:p>
        </p:txBody>
      </p:sp>
      <p:sp>
        <p:nvSpPr>
          <p:cNvPr id="177" name="Dr. Anton Shekhovtsov, Central European University"/>
          <p:cNvSpPr txBox="1">
            <a:spLocks noGrp="1"/>
          </p:cNvSpPr>
          <p:nvPr>
            <p:ph type="subTitle" sz="quarter" idx="1"/>
          </p:nvPr>
        </p:nvSpPr>
        <p:spPr>
          <a:xfrm>
            <a:off x="1936750" y="11519474"/>
            <a:ext cx="20510500" cy="1778001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</a:lstStyle>
          <a:p>
            <a:r>
              <a:rPr lang="en-GB" dirty="0"/>
              <a:t>Dr</a:t>
            </a:r>
            <a:r>
              <a:rPr dirty="0"/>
              <a:t>. Anton Shekhovtsov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3091D2-565F-2B4C-9BDA-4AFF24640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1449729"/>
            <a:ext cx="6493539" cy="6493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EE0702-B0B9-234C-AA1C-6C81751AD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02" y="1449729"/>
            <a:ext cx="13774173" cy="64935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946C2-E293-FE4E-9FB8-7204D54BD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19" y="380609"/>
            <a:ext cx="15302762" cy="1295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260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356B4-DBE8-FB47-9218-C0453965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2" y="376632"/>
            <a:ext cx="23008856" cy="129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5520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50F0BC-59EF-4244-8409-5C4E3ADAE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44" y="378611"/>
            <a:ext cx="20414512" cy="1295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0708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856C5-0825-E444-8B6D-0117FAD83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7990"/>
            <a:ext cx="22860000" cy="1294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4123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6FAA7E-F6A8-2443-8CEF-211EF971E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789" y="376256"/>
            <a:ext cx="20442422" cy="1296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486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0BF66-C5E1-5B4C-903D-702FFA3CC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06" y="375998"/>
            <a:ext cx="18825387" cy="1296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1519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8F6D18-B0E7-2048-BBBF-1B203AEE2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08" y="1373450"/>
            <a:ext cx="23267784" cy="109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2804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5B690E-9034-804C-A6FE-7F2EEB745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76" y="394236"/>
            <a:ext cx="19631247" cy="129275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D9ACF-E875-6744-A98E-035C6D15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27" y="394212"/>
            <a:ext cx="19967945" cy="1292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6500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F145D-8F94-E24D-B641-A48222BA4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71" y="381705"/>
            <a:ext cx="22288058" cy="1295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2827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36BABD-9A6F-7D4D-BEA2-6B6F61C65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991" y="400927"/>
            <a:ext cx="19668018" cy="1291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110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FBD82-9222-3C49-845F-071C77D5C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30" y="379112"/>
            <a:ext cx="18202940" cy="129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7510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87D7F-E8A8-2744-968B-048788E09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88" y="392727"/>
            <a:ext cx="21626623" cy="1293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72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ueprint">
  <a:themeElements>
    <a:clrScheme name="Blueprint">
      <a:dk1>
        <a:srgbClr val="AB7655"/>
      </a:dk1>
      <a:lt1>
        <a:srgbClr val="558AAB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Macintosh PowerPoint</Application>
  <PresentationFormat>Benutzerdefiniert</PresentationFormat>
  <Paragraphs>2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Helvetica Neue</vt:lpstr>
      <vt:lpstr>Helvetica Neue Bold Condensed</vt:lpstr>
      <vt:lpstr>Helvetica Neue Light</vt:lpstr>
      <vt:lpstr>Blueprint</vt:lpstr>
      <vt:lpstr>Russian Political Warfare and the Case of the “Voice of Europe”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Russian Political Warfare in Europe in the Context of the Russian-Ukrainian War</dc:title>
  <cp:lastModifiedBy>StudentIn</cp:lastModifiedBy>
  <cp:revision>4</cp:revision>
  <dcterms:modified xsi:type="dcterms:W3CDTF">2024-04-09T05:28:49Z</dcterms:modified>
</cp:coreProperties>
</file>