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99" r:id="rId2"/>
    <p:sldId id="323" r:id="rId3"/>
    <p:sldId id="330" r:id="rId4"/>
    <p:sldId id="321" r:id="rId5"/>
    <p:sldId id="329" r:id="rId6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125" autoAdjust="0"/>
  </p:normalViewPr>
  <p:slideViewPr>
    <p:cSldViewPr snapToGrid="0" snapToObjects="1">
      <p:cViewPr varScale="1">
        <p:scale>
          <a:sx n="93" d="100"/>
          <a:sy n="93" d="100"/>
        </p:scale>
        <p:origin x="102" y="4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B8F0B-18BC-E148-8EB7-4A279D302A93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3E34C-5803-574A-8808-5FFCDECC6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33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C199D1-A3ED-7141-900F-850277DE61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978218"/>
            <a:ext cx="5264150" cy="2852737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rPr lang="de-DE" dirty="0"/>
              <a:t>Titel der Präsentation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3E297B-D8FB-3C40-BCE8-D25DB29A37C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058701"/>
            <a:ext cx="6814456" cy="8273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Name(</a:t>
            </a:r>
            <a:r>
              <a:rPr lang="de-DE" dirty="0" err="1"/>
              <a:t>n</a:t>
            </a:r>
            <a:r>
              <a:rPr lang="de-DE" dirty="0"/>
              <a:t>) + Datum</a:t>
            </a:r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735A5771-D9DD-174B-BAD4-977E2BE9EBF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31849" y="5003581"/>
            <a:ext cx="6814457" cy="2664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Titel der Veranstaltung (optional)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1E159EE-37F5-1A41-A8CC-463EDCF8E8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8560" y="5518149"/>
            <a:ext cx="3649663" cy="66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15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7932B1-0ED1-A14B-9FEB-FE55EB66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7581A3-232D-8D47-BD7B-5F2692020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36127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14360B74-E083-A14B-A4BD-7FE78EF5589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17672" y="1825625"/>
            <a:ext cx="5036127" cy="3092739"/>
          </a:xfrm>
          <a:solidFill>
            <a:schemeClr val="bg2"/>
          </a:solidFill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de-DE" dirty="0"/>
              <a:t>Bildplatzhalter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787288E-6535-A54C-8183-6FC75DEAE3F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02438" y="5029200"/>
            <a:ext cx="4551362" cy="1147763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200"/>
            </a:lvl1pPr>
            <a:lvl2pPr marL="457200" indent="0" algn="r">
              <a:buFontTx/>
              <a:buNone/>
              <a:defRPr sz="1200"/>
            </a:lvl2pPr>
            <a:lvl3pPr marL="914400" indent="0" algn="r">
              <a:buFontTx/>
              <a:buNone/>
              <a:defRPr sz="1200"/>
            </a:lvl3pPr>
            <a:lvl4pPr marL="1371600" indent="0" algn="r">
              <a:buFontTx/>
              <a:buNone/>
              <a:defRPr sz="1200"/>
            </a:lvl4pPr>
            <a:lvl5pPr marL="1828800" indent="0" algn="r">
              <a:buFontTx/>
              <a:buNone/>
              <a:defRPr sz="1200"/>
            </a:lvl5pPr>
          </a:lstStyle>
          <a:p>
            <a:pPr lvl="0"/>
            <a:r>
              <a:rPr lang="de-DE" dirty="0"/>
              <a:t>Platzhalter Bildtext (optional)</a:t>
            </a:r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C4CBA87A-E451-7848-8A5B-E54D742B1AF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rot="16200000">
            <a:off x="9973996" y="3328758"/>
            <a:ext cx="3092739" cy="175372"/>
          </a:xfrm>
        </p:spPr>
        <p:txBody>
          <a:bodyPr anchor="t">
            <a:noAutofit/>
          </a:bodyPr>
          <a:lstStyle>
            <a:lvl1pPr marL="0" indent="0" algn="r">
              <a:buFontTx/>
              <a:buNone/>
              <a:defRPr sz="800"/>
            </a:lvl1pPr>
            <a:lvl2pPr marL="457200" indent="0" algn="r">
              <a:buFontTx/>
              <a:buNone/>
              <a:defRPr sz="1200"/>
            </a:lvl2pPr>
            <a:lvl3pPr marL="914400" indent="0" algn="r">
              <a:buFontTx/>
              <a:buNone/>
              <a:defRPr sz="1200"/>
            </a:lvl3pPr>
            <a:lvl4pPr marL="1371600" indent="0" algn="r">
              <a:buFontTx/>
              <a:buNone/>
              <a:defRPr sz="1200"/>
            </a:lvl4pPr>
            <a:lvl5pPr marL="1828800" indent="0" algn="r">
              <a:buFontTx/>
              <a:buNone/>
              <a:defRPr sz="1200"/>
            </a:lvl5pPr>
          </a:lstStyle>
          <a:p>
            <a:pPr lvl="0"/>
            <a:r>
              <a:rPr lang="de-DE" dirty="0"/>
              <a:t>© </a:t>
            </a:r>
            <a:r>
              <a:rPr lang="de-DE" dirty="0" err="1"/>
              <a:t>Fotocredit</a:t>
            </a:r>
            <a:r>
              <a:rPr lang="de-DE" dirty="0"/>
              <a:t> bzw. Quelle für Grafik</a:t>
            </a:r>
          </a:p>
        </p:txBody>
      </p:sp>
      <p:sp>
        <p:nvSpPr>
          <p:cNvPr id="15" name="Foliennummernplatzhalter 5">
            <a:extLst>
              <a:ext uri="{FF2B5EF4-FFF2-40B4-BE49-F238E27FC236}">
                <a16:creationId xmlns:a16="http://schemas.microsoft.com/office/drawing/2014/main" id="{D38EDA9F-26AA-9B4B-943D-068901DA3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789" y="6356350"/>
            <a:ext cx="58389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10000"/>
              </a:lnSpc>
              <a:defRPr sz="1000" b="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CDD6A526-6E93-4D44-80E5-3CEE2153CC5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Fußzeilenplatzhalter 1">
            <a:extLst>
              <a:ext uri="{FF2B5EF4-FFF2-40B4-BE49-F238E27FC236}">
                <a16:creationId xmlns:a16="http://schemas.microsoft.com/office/drawing/2014/main" id="{8AC0FC82-454D-794F-9E61-98FC37AD9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7664" y="6356350"/>
            <a:ext cx="6466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Beispiel ı 1. Jänner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137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Foto groß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7932B1-0ED1-A14B-9FEB-FE55EB66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036127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7581A3-232D-8D47-BD7B-5F2692020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36127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14360B74-E083-A14B-A4BD-7FE78EF5589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1"/>
            <a:ext cx="6096000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de-DE" dirty="0"/>
              <a:t>Bildplatzhalter</a:t>
            </a:r>
          </a:p>
        </p:txBody>
      </p:sp>
      <p:sp>
        <p:nvSpPr>
          <p:cNvPr id="10" name="Textplatzhalter 10">
            <a:extLst>
              <a:ext uri="{FF2B5EF4-FFF2-40B4-BE49-F238E27FC236}">
                <a16:creationId xmlns:a16="http://schemas.microsoft.com/office/drawing/2014/main" id="{E1597D52-DB92-8F4E-ACAC-2DF2F22FAA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4415644" y="4542907"/>
            <a:ext cx="3092739" cy="175372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800"/>
            </a:lvl1pPr>
            <a:lvl2pPr marL="457200" indent="0" algn="r">
              <a:buFontTx/>
              <a:buNone/>
              <a:defRPr sz="1200"/>
            </a:lvl2pPr>
            <a:lvl3pPr marL="914400" indent="0" algn="r">
              <a:buFontTx/>
              <a:buNone/>
              <a:defRPr sz="1200"/>
            </a:lvl3pPr>
            <a:lvl4pPr marL="1371600" indent="0" algn="r">
              <a:buFontTx/>
              <a:buNone/>
              <a:defRPr sz="1200"/>
            </a:lvl4pPr>
            <a:lvl5pPr marL="1828800" indent="0" algn="r">
              <a:buFontTx/>
              <a:buNone/>
              <a:defRPr sz="1200"/>
            </a:lvl5pPr>
          </a:lstStyle>
          <a:p>
            <a:pPr lvl="0"/>
            <a:r>
              <a:rPr lang="de-DE" dirty="0"/>
              <a:t>© </a:t>
            </a:r>
            <a:r>
              <a:rPr lang="de-DE" dirty="0" err="1"/>
              <a:t>Fotocredit</a:t>
            </a:r>
            <a:endParaRPr lang="de-DE" dirty="0"/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3CF2F1D4-8E75-E74A-9E9B-23F9ACD20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789" y="6356350"/>
            <a:ext cx="58389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10000"/>
              </a:lnSpc>
              <a:defRPr sz="1000" b="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CDD6A526-6E93-4D44-80E5-3CEE2153CC5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Fußzeilenplatzhalter 1">
            <a:extLst>
              <a:ext uri="{FF2B5EF4-FFF2-40B4-BE49-F238E27FC236}">
                <a16:creationId xmlns:a16="http://schemas.microsoft.com/office/drawing/2014/main" id="{B5D8E2D9-9F98-174A-A73B-C08877715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7664" y="6356350"/>
            <a:ext cx="6466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Beispiel ı 1. Jänner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2191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Foto groß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7932B1-0ED1-A14B-9FEB-FE55EB66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6086" y="365125"/>
            <a:ext cx="5036127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7581A3-232D-8D47-BD7B-5F2692020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16086" y="1825625"/>
            <a:ext cx="5036127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F3A225-8CBA-1D43-A5F3-C3B34E9F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321106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7686EE-0B43-4041-9CC6-880FFB347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A526-6E93-4D44-80E5-3CEE2153CC5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14360B74-E083-A14B-A4BD-7FE78EF5589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6096000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de-DE" dirty="0"/>
              <a:t>Bildplatzhalter</a:t>
            </a:r>
          </a:p>
        </p:txBody>
      </p:sp>
      <p:sp>
        <p:nvSpPr>
          <p:cNvPr id="8" name="Textplatzhalter 10">
            <a:extLst>
              <a:ext uri="{FF2B5EF4-FFF2-40B4-BE49-F238E27FC236}">
                <a16:creationId xmlns:a16="http://schemas.microsoft.com/office/drawing/2014/main" id="{C34197C6-8298-4F4D-9D29-A480134577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4682825" y="4543700"/>
            <a:ext cx="3092739" cy="173786"/>
          </a:xfrm>
        </p:spPr>
        <p:txBody>
          <a:bodyPr anchor="t">
            <a:noAutofit/>
          </a:bodyPr>
          <a:lstStyle>
            <a:lvl1pPr marL="0" indent="0" algn="l">
              <a:buFontTx/>
              <a:buNone/>
              <a:defRPr sz="800"/>
            </a:lvl1pPr>
            <a:lvl2pPr marL="457200" indent="0" algn="r">
              <a:buFontTx/>
              <a:buNone/>
              <a:defRPr sz="1200"/>
            </a:lvl2pPr>
            <a:lvl3pPr marL="914400" indent="0" algn="r">
              <a:buFontTx/>
              <a:buNone/>
              <a:defRPr sz="1200"/>
            </a:lvl3pPr>
            <a:lvl4pPr marL="1371600" indent="0" algn="r">
              <a:buFontTx/>
              <a:buNone/>
              <a:defRPr sz="1200"/>
            </a:lvl4pPr>
            <a:lvl5pPr marL="1828800" indent="0" algn="r">
              <a:buFontTx/>
              <a:buNone/>
              <a:defRPr sz="1200"/>
            </a:lvl5pPr>
          </a:lstStyle>
          <a:p>
            <a:pPr lvl="0"/>
            <a:r>
              <a:rPr lang="de-DE" dirty="0"/>
              <a:t>© </a:t>
            </a:r>
            <a:r>
              <a:rPr lang="de-DE" dirty="0" err="1"/>
              <a:t>Fotocredit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498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itat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9041BA2-1767-C94D-ADB1-D68E5BCF4DED}"/>
              </a:ext>
            </a:extLst>
          </p:cNvPr>
          <p:cNvSpPr/>
          <p:nvPr userDrawn="1"/>
        </p:nvSpPr>
        <p:spPr>
          <a:xfrm>
            <a:off x="-7044124" y="-4611029"/>
            <a:ext cx="15767824" cy="1576782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0000">
                <a:schemeClr val="accent1">
                  <a:lumMod val="40000"/>
                  <a:lumOff val="60000"/>
                </a:schemeClr>
              </a:gs>
              <a:gs pos="97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BEEE30-E729-CD45-8D57-FF609FB488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480610" cy="5991225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4000" b="0" i="1">
                <a:solidFill>
                  <a:schemeClr val="tx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de-DE" dirty="0"/>
              <a:t>Zitat einfügen</a:t>
            </a:r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447C85DA-DEB1-6B45-8BCE-A40D052CC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789" y="6356350"/>
            <a:ext cx="58389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10000"/>
              </a:lnSpc>
              <a:defRPr sz="1000" b="0">
                <a:solidFill>
                  <a:schemeClr val="tx1"/>
                </a:solidFill>
                <a:latin typeface="Lucida Sans" panose="020B0602030504020204" pitchFamily="34" charset="77"/>
              </a:defRPr>
            </a:lvl1pPr>
          </a:lstStyle>
          <a:p>
            <a:fld id="{CDD6A526-6E93-4D44-80E5-3CEE2153CC5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1">
            <a:extLst>
              <a:ext uri="{FF2B5EF4-FFF2-40B4-BE49-F238E27FC236}">
                <a16:creationId xmlns:a16="http://schemas.microsoft.com/office/drawing/2014/main" id="{F91EB983-D1FB-B445-B84F-A184C6CF1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7664" y="6356350"/>
            <a:ext cx="6466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/>
              <a:t>Fußzeile Beispiel ı 1. Jänner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5214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itat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9041BA2-1767-C94D-ADB1-D68E5BCF4DED}"/>
              </a:ext>
            </a:extLst>
          </p:cNvPr>
          <p:cNvSpPr/>
          <p:nvPr userDrawn="1"/>
        </p:nvSpPr>
        <p:spPr>
          <a:xfrm>
            <a:off x="-7045200" y="-4611600"/>
            <a:ext cx="15767824" cy="15767824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70000">
                <a:schemeClr val="accent2">
                  <a:lumMod val="40000"/>
                  <a:lumOff val="60000"/>
                </a:schemeClr>
              </a:gs>
              <a:gs pos="97000">
                <a:schemeClr val="accent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BEEE30-E729-CD45-8D57-FF609FB488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480610" cy="5991225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4000" b="0" i="1">
                <a:solidFill>
                  <a:schemeClr val="tx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de-DE" dirty="0"/>
              <a:t>Zitat einfügen</a:t>
            </a:r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F98BA530-A311-C040-9ABA-9BC18ED00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789" y="6356350"/>
            <a:ext cx="58389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10000"/>
              </a:lnSpc>
              <a:defRPr sz="1000" b="0">
                <a:solidFill>
                  <a:schemeClr val="tx1"/>
                </a:solidFill>
                <a:latin typeface="Lucida Sans" panose="020B0602030504020204" pitchFamily="34" charset="77"/>
              </a:defRPr>
            </a:lvl1pPr>
          </a:lstStyle>
          <a:p>
            <a:fld id="{CDD6A526-6E93-4D44-80E5-3CEE2153CC5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1">
            <a:extLst>
              <a:ext uri="{FF2B5EF4-FFF2-40B4-BE49-F238E27FC236}">
                <a16:creationId xmlns:a16="http://schemas.microsoft.com/office/drawing/2014/main" id="{50C63A5F-98A6-CA4A-A64B-AAF1AD280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7664" y="6356350"/>
            <a:ext cx="6466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/>
              <a:t>Fußzeile Beispiel ı 1. Jänner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9832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itat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9041BA2-1767-C94D-ADB1-D68E5BCF4DED}"/>
              </a:ext>
            </a:extLst>
          </p:cNvPr>
          <p:cNvSpPr/>
          <p:nvPr userDrawn="1"/>
        </p:nvSpPr>
        <p:spPr>
          <a:xfrm>
            <a:off x="-7045712" y="-4611600"/>
            <a:ext cx="15767824" cy="1576782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69000">
                <a:schemeClr val="accent3">
                  <a:lumMod val="40000"/>
                  <a:lumOff val="60000"/>
                </a:schemeClr>
              </a:gs>
              <a:gs pos="97000">
                <a:schemeClr val="accent3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BEEE30-E729-CD45-8D57-FF609FB488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480610" cy="5991225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4000" b="0" i="1">
                <a:solidFill>
                  <a:schemeClr val="tx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de-DE" dirty="0"/>
              <a:t>Zitat einfügen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206C18-D085-A341-A490-DCA32D7A84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789" y="6356350"/>
            <a:ext cx="58389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10000"/>
              </a:lnSpc>
              <a:defRPr sz="1000" b="0">
                <a:solidFill>
                  <a:schemeClr val="tx1"/>
                </a:solidFill>
                <a:latin typeface="Lucida Sans" panose="020B0602030504020204" pitchFamily="34" charset="77"/>
              </a:defRPr>
            </a:lvl1pPr>
          </a:lstStyle>
          <a:p>
            <a:fld id="{CDD6A526-6E93-4D44-80E5-3CEE2153CC5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1">
            <a:extLst>
              <a:ext uri="{FF2B5EF4-FFF2-40B4-BE49-F238E27FC236}">
                <a16:creationId xmlns:a16="http://schemas.microsoft.com/office/drawing/2014/main" id="{2E0BE613-2579-1346-9D30-812D06A07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7664" y="6356350"/>
            <a:ext cx="6466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/>
              <a:t>Fußzeile Beispiel ı 1. Jänner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0865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19648-431A-CD4E-A86B-47B84EDB6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FED645-0D50-F442-92BD-739BA6D363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789" y="6356350"/>
            <a:ext cx="58389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10000"/>
              </a:lnSpc>
              <a:defRPr sz="1000" b="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CDD6A526-6E93-4D44-80E5-3CEE2153CC5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1">
            <a:extLst>
              <a:ext uri="{FF2B5EF4-FFF2-40B4-BE49-F238E27FC236}">
                <a16:creationId xmlns:a16="http://schemas.microsoft.com/office/drawing/2014/main" id="{FCACA201-1CE3-5B46-9161-FA38F177F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7664" y="6356350"/>
            <a:ext cx="6466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Beispiel ı 1. Jänner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0523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u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B31DF02-5907-3741-BDB4-2FF73248C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789" y="6356350"/>
            <a:ext cx="58389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10000"/>
              </a:lnSpc>
              <a:defRPr sz="1000" b="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CDD6A526-6E93-4D44-80E5-3CEE2153CC5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1">
            <a:extLst>
              <a:ext uri="{FF2B5EF4-FFF2-40B4-BE49-F238E27FC236}">
                <a16:creationId xmlns:a16="http://schemas.microsoft.com/office/drawing/2014/main" id="{8875D0E8-C3D5-3945-B037-AFA95D71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7664" y="6356350"/>
            <a:ext cx="6466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Beispiel ı 1. Jänner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74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reduzi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D142D8E-0CA1-0040-ACEA-4EB5B568BFB7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t="14585" r="47428" b="30070"/>
          <a:stretch/>
        </p:blipFill>
        <p:spPr>
          <a:xfrm rot="10800000" flipV="1">
            <a:off x="-2" y="-1"/>
            <a:ext cx="2615610" cy="3955313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9F594399-5AF1-144B-9DE2-A655F45DA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49" y="2078966"/>
            <a:ext cx="10520363" cy="1751989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rPr lang="de-DE" dirty="0"/>
              <a:t>Titel der Präsentation</a:t>
            </a: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1F9FC923-F71A-6F41-880A-ED3AD83FF72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058701"/>
            <a:ext cx="10520362" cy="8273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Name(</a:t>
            </a:r>
            <a:r>
              <a:rPr lang="de-DE" dirty="0" err="1"/>
              <a:t>n</a:t>
            </a:r>
            <a:r>
              <a:rPr lang="de-DE" dirty="0"/>
              <a:t>) + Datum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9AE2277E-0F28-FB43-A228-1F295C314C34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31849" y="5003581"/>
            <a:ext cx="6814457" cy="2664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Titel der Veranstaltung (optional)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B2D89F1-BF4A-8E4B-8948-4B6871584A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8560" y="5518149"/>
            <a:ext cx="3649663" cy="66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3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elfolie mit Co-Branding (flexibel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C199D1-A3ED-7141-900F-850277DE6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78218"/>
            <a:ext cx="5264150" cy="2852737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3E297B-D8FB-3C40-BCE8-D25DB29A37C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058701"/>
            <a:ext cx="6814456" cy="8273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Name</a:t>
            </a:r>
          </a:p>
          <a:p>
            <a:pPr lvl="0"/>
            <a:r>
              <a:rPr lang="de-DE" dirty="0"/>
              <a:t>Datum</a:t>
            </a:r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735A5771-D9DD-174B-BAD4-977E2BE9EBF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31849" y="5003581"/>
            <a:ext cx="6814457" cy="2664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Titel der Veranstaltung (optional)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8461AD9-5096-1D41-AA45-D1ADB594671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01877" y="5680326"/>
            <a:ext cx="2976345" cy="54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66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folie ein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BEEE30-E729-CD45-8D57-FF609FB48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5C0495-01B4-6542-A285-927622BA2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400"/>
              </a:spcBef>
              <a:defRPr sz="2000"/>
            </a:lvl1pPr>
            <a:lvl2pPr>
              <a:lnSpc>
                <a:spcPct val="110000"/>
              </a:lnSpc>
              <a:defRPr sz="1800"/>
            </a:lvl2pPr>
            <a:lvl3pPr>
              <a:lnSpc>
                <a:spcPct val="110000"/>
              </a:lnSpc>
              <a:defRPr sz="1600"/>
            </a:lvl3pPr>
            <a:lvl4pPr>
              <a:lnSpc>
                <a:spcPct val="110000"/>
              </a:lnSpc>
              <a:defRPr sz="1400"/>
            </a:lvl4pPr>
            <a:lvl5pPr>
              <a:lnSpc>
                <a:spcPct val="110000"/>
              </a:lnSpc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20000C-4445-374D-AF36-00BE772D3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789" y="6356350"/>
            <a:ext cx="58389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10000"/>
              </a:lnSpc>
              <a:defRPr sz="1000" b="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CDD6A526-6E93-4D44-80E5-3CEE2153CC5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1">
            <a:extLst>
              <a:ext uri="{FF2B5EF4-FFF2-40B4-BE49-F238E27FC236}">
                <a16:creationId xmlns:a16="http://schemas.microsoft.com/office/drawing/2014/main" id="{02854C98-8580-5B46-9415-3A34673ED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7664" y="6356350"/>
            <a:ext cx="6466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Beispiel ı 1. Jänner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768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folie einfach mit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BEEE30-E729-CD45-8D57-FF609FB48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5C0495-01B4-6542-A285-927622BA2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400"/>
              </a:spcBef>
              <a:defRPr sz="2000"/>
            </a:lvl1pPr>
            <a:lvl2pPr>
              <a:lnSpc>
                <a:spcPct val="110000"/>
              </a:lnSpc>
              <a:defRPr sz="1800"/>
            </a:lvl2pPr>
            <a:lvl3pPr>
              <a:lnSpc>
                <a:spcPct val="110000"/>
              </a:lnSpc>
              <a:defRPr sz="1600"/>
            </a:lvl3pPr>
            <a:lvl4pPr>
              <a:lnSpc>
                <a:spcPct val="110000"/>
              </a:lnSpc>
              <a:defRPr sz="1400"/>
            </a:lvl4pPr>
            <a:lvl5pPr>
              <a:lnSpc>
                <a:spcPct val="110000"/>
              </a:lnSpc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20000C-4445-374D-AF36-00BE772D3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789" y="6356350"/>
            <a:ext cx="58389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10000"/>
              </a:lnSpc>
              <a:defRPr sz="1000" b="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CDD6A526-6E93-4D44-80E5-3CEE2153CC5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1">
            <a:extLst>
              <a:ext uri="{FF2B5EF4-FFF2-40B4-BE49-F238E27FC236}">
                <a16:creationId xmlns:a16="http://schemas.microsoft.com/office/drawing/2014/main" id="{02854C98-8580-5B46-9415-3A34673ED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7664" y="6356350"/>
            <a:ext cx="6466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Beispiel ı 1. Jänner 2022</a:t>
            </a:r>
            <a:endParaRPr lang="de-DE" dirty="0"/>
          </a:p>
        </p:txBody>
      </p:sp>
      <p:sp>
        <p:nvSpPr>
          <p:cNvPr id="8" name="Textplatzhalter 10">
            <a:extLst>
              <a:ext uri="{FF2B5EF4-FFF2-40B4-BE49-F238E27FC236}">
                <a16:creationId xmlns:a16="http://schemas.microsoft.com/office/drawing/2014/main" id="{A879100A-8100-E049-87BF-9D25BEC7DA2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rot="16200000">
            <a:off x="9973996" y="3328758"/>
            <a:ext cx="3092739" cy="175372"/>
          </a:xfrm>
        </p:spPr>
        <p:txBody>
          <a:bodyPr anchor="t">
            <a:noAutofit/>
          </a:bodyPr>
          <a:lstStyle>
            <a:lvl1pPr marL="0" indent="0" algn="r">
              <a:buFontTx/>
              <a:buNone/>
              <a:defRPr sz="800"/>
            </a:lvl1pPr>
            <a:lvl2pPr marL="457200" indent="0" algn="r">
              <a:buFontTx/>
              <a:buNone/>
              <a:defRPr sz="1200"/>
            </a:lvl2pPr>
            <a:lvl3pPr marL="914400" indent="0" algn="r">
              <a:buFontTx/>
              <a:buNone/>
              <a:defRPr sz="1200"/>
            </a:lvl3pPr>
            <a:lvl4pPr marL="1371600" indent="0" algn="r">
              <a:buFontTx/>
              <a:buNone/>
              <a:defRPr sz="1200"/>
            </a:lvl4pPr>
            <a:lvl5pPr marL="1828800" indent="0" algn="r">
              <a:buFontTx/>
              <a:buNone/>
              <a:defRPr sz="1200"/>
            </a:lvl5pPr>
          </a:lstStyle>
          <a:p>
            <a:pPr lvl="0"/>
            <a:r>
              <a:rPr lang="de-DE" dirty="0"/>
              <a:t>© </a:t>
            </a:r>
            <a:r>
              <a:rPr lang="de-DE" dirty="0" err="1"/>
              <a:t>Fotocredit</a:t>
            </a:r>
            <a:r>
              <a:rPr lang="de-DE" dirty="0"/>
              <a:t> bzw. Quelle für Grafik</a:t>
            </a:r>
          </a:p>
        </p:txBody>
      </p:sp>
    </p:spTree>
    <p:extLst>
      <p:ext uri="{BB962C8B-B14F-4D97-AF65-F5344CB8AC3E}">
        <p14:creationId xmlns:p14="http://schemas.microsoft.com/office/powerpoint/2010/main" val="217260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folie mit Bub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BEEE30-E729-CD45-8D57-FF609FB48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368"/>
            <a:ext cx="10272623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5C0495-01B4-6542-A285-927622BA2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72623" cy="4351338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400"/>
              </a:spcBef>
              <a:defRPr sz="2000"/>
            </a:lvl1pPr>
            <a:lvl2pPr>
              <a:lnSpc>
                <a:spcPct val="110000"/>
              </a:lnSpc>
              <a:defRPr sz="1800"/>
            </a:lvl2pPr>
            <a:lvl3pPr>
              <a:lnSpc>
                <a:spcPct val="110000"/>
              </a:lnSpc>
              <a:defRPr sz="1600"/>
            </a:lvl3pPr>
            <a:lvl4pPr>
              <a:lnSpc>
                <a:spcPct val="110000"/>
              </a:lnSpc>
              <a:defRPr sz="1400"/>
            </a:lvl4pPr>
            <a:lvl5pPr>
              <a:lnSpc>
                <a:spcPct val="110000"/>
              </a:lnSpc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9D72DB8-BC80-6B45-B853-5A8C719C5B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539" r="47648"/>
          <a:stretch/>
        </p:blipFill>
        <p:spPr>
          <a:xfrm>
            <a:off x="9692106" y="0"/>
            <a:ext cx="2499894" cy="5860926"/>
          </a:xfrm>
          <a:prstGeom prst="rect">
            <a:avLst/>
          </a:prstGeom>
        </p:spPr>
      </p:pic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BA9E5BF-25EF-F04C-8BCB-D5D70E3D3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789" y="6356350"/>
            <a:ext cx="58389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10000"/>
              </a:lnSpc>
              <a:defRPr sz="1000" b="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CDD6A526-6E93-4D44-80E5-3CEE2153CC5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1">
            <a:extLst>
              <a:ext uri="{FF2B5EF4-FFF2-40B4-BE49-F238E27FC236}">
                <a16:creationId xmlns:a16="http://schemas.microsoft.com/office/drawing/2014/main" id="{4F82F8E3-0EE2-8D4B-8211-D36CDDF595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7664" y="6356350"/>
            <a:ext cx="6466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Beispiel ı 1. Jänner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061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mit Bub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BEEE30-E729-CD45-8D57-FF609FB488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263996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/>
            </a:lvl1pPr>
          </a:lstStyle>
          <a:p>
            <a:r>
              <a:rPr lang="de-DE" dirty="0"/>
              <a:t>Titel des Vortrags/der Veranstaltung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5C0495-01B4-6542-A285-927622BA2A4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263996" cy="4351338"/>
          </a:xfrm>
        </p:spPr>
        <p:txBody>
          <a:bodyPr>
            <a:normAutofit/>
          </a:bodyPr>
          <a:lstStyle>
            <a:lvl1pPr marL="457200" indent="-457200">
              <a:lnSpc>
                <a:spcPct val="110000"/>
              </a:lnSpc>
              <a:spcBef>
                <a:spcPts val="1400"/>
              </a:spcBef>
              <a:buFont typeface="+mj-lt"/>
              <a:buAutoNum type="arabicPeriod"/>
              <a:defRPr sz="2400"/>
            </a:lvl1pPr>
            <a:lvl2pPr marL="800100" indent="-342900">
              <a:lnSpc>
                <a:spcPct val="110000"/>
              </a:lnSpc>
              <a:buFont typeface="+mj-lt"/>
              <a:buAutoNum type="arabicPeriod"/>
              <a:defRPr sz="2000"/>
            </a:lvl2pPr>
            <a:lvl3pPr marL="1257300" indent="-342900">
              <a:lnSpc>
                <a:spcPct val="110000"/>
              </a:lnSpc>
              <a:buFont typeface="+mj-lt"/>
              <a:buAutoNum type="arabicPeriod"/>
              <a:defRPr sz="1800"/>
            </a:lvl3pPr>
            <a:lvl4pPr marL="1714500" indent="-342900">
              <a:lnSpc>
                <a:spcPct val="110000"/>
              </a:lnSpc>
              <a:buFont typeface="+mj-lt"/>
              <a:buAutoNum type="arabicPeriod"/>
              <a:defRPr sz="1600"/>
            </a:lvl4pPr>
            <a:lvl5pPr marL="2171700" indent="-342900">
              <a:lnSpc>
                <a:spcPct val="110000"/>
              </a:lnSpc>
              <a:buFont typeface="+mj-lt"/>
              <a:buAutoNum type="arabicPeriod"/>
              <a:defRPr sz="1600"/>
            </a:lvl5pPr>
          </a:lstStyle>
          <a:p>
            <a:pPr lvl="0"/>
            <a:r>
              <a:rPr lang="de-DE" dirty="0"/>
              <a:t>Agenda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9D72DB8-BC80-6B45-B853-5A8C719C5B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539" r="47648"/>
          <a:stretch/>
        </p:blipFill>
        <p:spPr>
          <a:xfrm>
            <a:off x="9692106" y="0"/>
            <a:ext cx="2499894" cy="5860926"/>
          </a:xfrm>
          <a:prstGeom prst="rect">
            <a:avLst/>
          </a:prstGeom>
        </p:spPr>
      </p:pic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226D2F9-8FA0-5941-AF46-F6AD2AE59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789" y="6356350"/>
            <a:ext cx="58389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10000"/>
              </a:lnSpc>
              <a:defRPr sz="1000" b="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CDD6A526-6E93-4D44-80E5-3CEE2153CC5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1">
            <a:extLst>
              <a:ext uri="{FF2B5EF4-FFF2-40B4-BE49-F238E27FC236}">
                <a16:creationId xmlns:a16="http://schemas.microsoft.com/office/drawing/2014/main" id="{13168C36-EB10-E94D-B482-F0EBEFA490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7664" y="6356350"/>
            <a:ext cx="6466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Beispiel ı 1. Jänner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264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mit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7932B1-0ED1-A14B-9FEB-FE55EB66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7581A3-232D-8D47-BD7B-5F2692020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CAC1433-E21F-BE4C-888C-1495D361D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3EA347DD-02C0-284A-9A53-0102C4C6EC6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rot="16200000">
            <a:off x="9973996" y="3328758"/>
            <a:ext cx="3092739" cy="175372"/>
          </a:xfrm>
        </p:spPr>
        <p:txBody>
          <a:bodyPr anchor="t">
            <a:noAutofit/>
          </a:bodyPr>
          <a:lstStyle>
            <a:lvl1pPr marL="0" indent="0" algn="r">
              <a:buFontTx/>
              <a:buNone/>
              <a:defRPr sz="800"/>
            </a:lvl1pPr>
            <a:lvl2pPr marL="457200" indent="0" algn="r">
              <a:buFontTx/>
              <a:buNone/>
              <a:defRPr sz="1200"/>
            </a:lvl2pPr>
            <a:lvl3pPr marL="914400" indent="0" algn="r">
              <a:buFontTx/>
              <a:buNone/>
              <a:defRPr sz="1200"/>
            </a:lvl3pPr>
            <a:lvl4pPr marL="1371600" indent="0" algn="r">
              <a:buFontTx/>
              <a:buNone/>
              <a:defRPr sz="1200"/>
            </a:lvl4pPr>
            <a:lvl5pPr marL="1828800" indent="0" algn="r">
              <a:buFontTx/>
              <a:buNone/>
              <a:defRPr sz="1200"/>
            </a:lvl5pPr>
          </a:lstStyle>
          <a:p>
            <a:pPr lvl="0"/>
            <a:r>
              <a:rPr lang="de-DE" dirty="0"/>
              <a:t>© </a:t>
            </a:r>
            <a:r>
              <a:rPr lang="de-DE" dirty="0" err="1"/>
              <a:t>Fotocredit</a:t>
            </a:r>
            <a:r>
              <a:rPr lang="de-DE" dirty="0"/>
              <a:t> bzw. Quelle für Grafik</a:t>
            </a:r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91BF6061-5738-8A42-85F6-5A4F029CB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789" y="6356350"/>
            <a:ext cx="58389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10000"/>
              </a:lnSpc>
              <a:defRPr sz="1000" b="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CDD6A526-6E93-4D44-80E5-3CEE2153CC5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">
            <a:extLst>
              <a:ext uri="{FF2B5EF4-FFF2-40B4-BE49-F238E27FC236}">
                <a16:creationId xmlns:a16="http://schemas.microsoft.com/office/drawing/2014/main" id="{9599875C-5696-8544-8E04-880E70DFE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7664" y="6356350"/>
            <a:ext cx="6466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Beispiel ı 1. Jänner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17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 mi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7932B1-0ED1-A14B-9FEB-FE55EB66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7581A3-232D-8D47-BD7B-5F26920203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3428999"/>
            <a:ext cx="3200400" cy="274796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 b="1">
                <a:solidFill>
                  <a:schemeClr val="tx2"/>
                </a:solidFill>
              </a:defRPr>
            </a:lvl1pPr>
            <a:lvl2pPr marL="230400" indent="-228600">
              <a:buFont typeface="Systemschrift Normal"/>
              <a:buChar char="●"/>
              <a:defRPr sz="1600"/>
            </a:lvl2pPr>
            <a:lvl3pPr marL="489600"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dirty="0"/>
              <a:t>Kleiner Titel</a:t>
            </a:r>
          </a:p>
          <a:p>
            <a:pPr lvl="1"/>
            <a:r>
              <a:rPr lang="de-DE" dirty="0" err="1"/>
              <a:t>Bulletpoint</a:t>
            </a:r>
            <a:endParaRPr lang="de-DE" dirty="0"/>
          </a:p>
        </p:txBody>
      </p:sp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382F1A54-CED4-A348-91CD-D0D23609830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788" y="1870075"/>
            <a:ext cx="3198812" cy="1379535"/>
          </a:xfrm>
          <a:solidFill>
            <a:schemeClr val="bg2"/>
          </a:solidFill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6" name="Bildplatzhalter 14">
            <a:extLst>
              <a:ext uri="{FF2B5EF4-FFF2-40B4-BE49-F238E27FC236}">
                <a16:creationId xmlns:a16="http://schemas.microsoft.com/office/drawing/2014/main" id="{B8E9EC0E-12A9-AF40-82D0-8D28600980F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449262" y="1870075"/>
            <a:ext cx="3198812" cy="1379535"/>
          </a:xfrm>
          <a:solidFill>
            <a:schemeClr val="bg2"/>
          </a:solidFill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7" name="Bildplatzhalter 14">
            <a:extLst>
              <a:ext uri="{FF2B5EF4-FFF2-40B4-BE49-F238E27FC236}">
                <a16:creationId xmlns:a16="http://schemas.microsoft.com/office/drawing/2014/main" id="{BDB4BA3F-28B1-724A-BF1D-9B523B0C94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54988" y="1870075"/>
            <a:ext cx="3198812" cy="1379535"/>
          </a:xfrm>
          <a:solidFill>
            <a:schemeClr val="bg2"/>
          </a:solidFill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412B9ADD-482A-F94D-8FCE-074932158562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436424" y="3428999"/>
            <a:ext cx="3200400" cy="274796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 b="1">
                <a:solidFill>
                  <a:schemeClr val="tx2"/>
                </a:solidFill>
              </a:defRPr>
            </a:lvl1pPr>
            <a:lvl2pPr marL="230400" indent="-228600">
              <a:buFont typeface="Systemschrift Normal"/>
              <a:buChar char="●"/>
              <a:defRPr sz="1600"/>
            </a:lvl2pPr>
            <a:lvl3pPr marL="489600"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dirty="0"/>
              <a:t>Kleiner Titel</a:t>
            </a:r>
          </a:p>
          <a:p>
            <a:pPr lvl="1"/>
            <a:r>
              <a:rPr lang="de-DE" dirty="0" err="1"/>
              <a:t>Bulletpoint</a:t>
            </a:r>
            <a:endParaRPr lang="de-DE" dirty="0"/>
          </a:p>
        </p:txBody>
      </p: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AC723280-0835-1446-951F-7EF575BF5C88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8165276" y="3428999"/>
            <a:ext cx="3200400" cy="274796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 b="1">
                <a:solidFill>
                  <a:schemeClr val="tx2"/>
                </a:solidFill>
              </a:defRPr>
            </a:lvl1pPr>
            <a:lvl2pPr marL="230400" indent="-228600">
              <a:buFont typeface="Systemschrift Normal"/>
              <a:buChar char="●"/>
              <a:defRPr sz="1600"/>
            </a:lvl2pPr>
            <a:lvl3pPr marL="489600"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dirty="0"/>
              <a:t>Kleiner Titel</a:t>
            </a:r>
          </a:p>
          <a:p>
            <a:pPr lvl="1"/>
            <a:r>
              <a:rPr lang="de-DE" dirty="0" err="1"/>
              <a:t>Bulletpoint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E817565B-4F57-394C-A967-E7203684F5F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rot="16200000">
            <a:off x="9973996" y="3328758"/>
            <a:ext cx="3092739" cy="175372"/>
          </a:xfrm>
        </p:spPr>
        <p:txBody>
          <a:bodyPr anchor="t">
            <a:noAutofit/>
          </a:bodyPr>
          <a:lstStyle>
            <a:lvl1pPr marL="0" indent="0" algn="r">
              <a:buFontTx/>
              <a:buNone/>
              <a:defRPr sz="800"/>
            </a:lvl1pPr>
            <a:lvl2pPr marL="457200" indent="0" algn="r">
              <a:buFontTx/>
              <a:buNone/>
              <a:defRPr sz="1200"/>
            </a:lvl2pPr>
            <a:lvl3pPr marL="914400" indent="0" algn="r">
              <a:buFontTx/>
              <a:buNone/>
              <a:defRPr sz="1200"/>
            </a:lvl3pPr>
            <a:lvl4pPr marL="1371600" indent="0" algn="r">
              <a:buFontTx/>
              <a:buNone/>
              <a:defRPr sz="1200"/>
            </a:lvl4pPr>
            <a:lvl5pPr marL="1828800" indent="0" algn="r">
              <a:buFontTx/>
              <a:buNone/>
              <a:defRPr sz="1200"/>
            </a:lvl5pPr>
          </a:lstStyle>
          <a:p>
            <a:pPr lvl="0"/>
            <a:r>
              <a:rPr lang="de-DE" dirty="0"/>
              <a:t>© </a:t>
            </a:r>
            <a:r>
              <a:rPr lang="de-DE" dirty="0" err="1"/>
              <a:t>Fotocredit</a:t>
            </a:r>
            <a:r>
              <a:rPr lang="de-DE" dirty="0"/>
              <a:t> für alle 3 Bilder</a:t>
            </a:r>
          </a:p>
        </p:txBody>
      </p:sp>
      <p:sp>
        <p:nvSpPr>
          <p:cNvPr id="14" name="Foliennummernplatzhalter 5">
            <a:extLst>
              <a:ext uri="{FF2B5EF4-FFF2-40B4-BE49-F238E27FC236}">
                <a16:creationId xmlns:a16="http://schemas.microsoft.com/office/drawing/2014/main" id="{272432DD-FFE6-E14E-8F9E-FEF627453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789" y="6356350"/>
            <a:ext cx="58389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10000"/>
              </a:lnSpc>
              <a:defRPr sz="1000" b="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CDD6A526-6E93-4D44-80E5-3CEE2153CC5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Fußzeilenplatzhalter 1">
            <a:extLst>
              <a:ext uri="{FF2B5EF4-FFF2-40B4-BE49-F238E27FC236}">
                <a16:creationId xmlns:a16="http://schemas.microsoft.com/office/drawing/2014/main" id="{39EB016A-EA91-0D47-8F43-F112D43AE0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7664" y="6356350"/>
            <a:ext cx="6466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Beispiel ı 1. Jänner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91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A62023-F5F8-C744-B4A6-E45D20930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8D1288-89EA-504A-96DC-A83B5E916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789" y="6356350"/>
            <a:ext cx="58389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10000"/>
              </a:lnSpc>
              <a:defRPr sz="1000" b="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CDD6A526-6E93-4D44-80E5-3CEE2153CC5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platzhalter 7">
            <a:extLst>
              <a:ext uri="{FF2B5EF4-FFF2-40B4-BE49-F238E27FC236}">
                <a16:creationId xmlns:a16="http://schemas.microsoft.com/office/drawing/2014/main" id="{502D49FA-A46F-9141-8585-FBCB71233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4" name="Fußzeilenplatzhalter 1">
            <a:extLst>
              <a:ext uri="{FF2B5EF4-FFF2-40B4-BE49-F238E27FC236}">
                <a16:creationId xmlns:a16="http://schemas.microsoft.com/office/drawing/2014/main" id="{7F69BD79-1066-0843-AAC0-DC5F1A2F2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7664" y="6356350"/>
            <a:ext cx="6466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Beispiel ı 1. Jänner 2022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8600E0F-6218-E841-AA94-DE6B34AE4A3A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717404" y="6423025"/>
            <a:ext cx="1641475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5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72" r:id="rId2"/>
    <p:sldLayoutId id="2147483681" r:id="rId3"/>
    <p:sldLayoutId id="2147483668" r:id="rId4"/>
    <p:sldLayoutId id="2147483677" r:id="rId5"/>
    <p:sldLayoutId id="2147483650" r:id="rId6"/>
    <p:sldLayoutId id="2147483667" r:id="rId7"/>
    <p:sldLayoutId id="2147483652" r:id="rId8"/>
    <p:sldLayoutId id="2147483669" r:id="rId9"/>
    <p:sldLayoutId id="2147483660" r:id="rId10"/>
    <p:sldLayoutId id="2147483666" r:id="rId11"/>
    <p:sldLayoutId id="2147483670" r:id="rId12"/>
    <p:sldLayoutId id="2147483678" r:id="rId13"/>
    <p:sldLayoutId id="2147483679" r:id="rId14"/>
    <p:sldLayoutId id="2147483680" r:id="rId15"/>
    <p:sldLayoutId id="2147483654" r:id="rId16"/>
    <p:sldLayoutId id="2147483655" r:id="rId17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i="0" kern="1200">
          <a:solidFill>
            <a:schemeClr val="tx2"/>
          </a:solidFill>
          <a:latin typeface="Lucida Sans" panose="020B0602030504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00000"/>
        <a:buFont typeface="Systemschrift Normal"/>
        <a:buChar char="•"/>
        <a:defRPr sz="2000" kern="1200">
          <a:solidFill>
            <a:schemeClr val="tx1"/>
          </a:solidFill>
          <a:latin typeface="Lucida Sans" panose="020B0602030504020204" pitchFamily="34" charset="77"/>
          <a:ea typeface="+mn-ea"/>
          <a:cs typeface="+mn-cs"/>
        </a:defRPr>
      </a:lvl1pPr>
      <a:lvl2pPr marL="496800" indent="-228600" algn="l" defTabSz="914400" rtl="0" eaLnBrk="1" latinLnBrk="0" hangingPunct="1">
        <a:lnSpc>
          <a:spcPct val="110000"/>
        </a:lnSpc>
        <a:spcBef>
          <a:spcPts val="500"/>
        </a:spcBef>
        <a:buFont typeface="Symbol" pitchFamily="2" charset="2"/>
        <a:buChar char="-"/>
        <a:defRPr sz="1800" kern="1200">
          <a:solidFill>
            <a:schemeClr val="tx1"/>
          </a:solidFill>
          <a:latin typeface="Lucida Sans" panose="020B0602030504020204" pitchFamily="34" charset="77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500"/>
        </a:spcBef>
        <a:buFont typeface="Symbol" pitchFamily="2" charset="2"/>
        <a:buChar char="-"/>
        <a:defRPr sz="1600" kern="1200">
          <a:solidFill>
            <a:schemeClr val="tx1"/>
          </a:solidFill>
          <a:latin typeface="Lucida Sans" panose="020B0602030504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Symbol" pitchFamily="2" charset="2"/>
        <a:buChar char="-"/>
        <a:defRPr sz="1400" kern="1200">
          <a:solidFill>
            <a:schemeClr val="tx1"/>
          </a:solidFill>
          <a:latin typeface="Lucida Sans" panose="020B0602030504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Symbol" pitchFamily="2" charset="2"/>
        <a:buChar char="-"/>
        <a:defRPr sz="1400" kern="1200">
          <a:solidFill>
            <a:schemeClr val="tx1"/>
          </a:solidFill>
          <a:latin typeface="Lucida Sans" panose="020B0602030504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29" userDrawn="1">
          <p15:clr>
            <a:srgbClr val="F26B43"/>
          </p15:clr>
        </p15:guide>
        <p15:guide id="4" pos="71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8B460-28AC-B847-B62C-08EEF043A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02631"/>
            <a:ext cx="9560379" cy="2852737"/>
          </a:xfrm>
        </p:spPr>
        <p:txBody>
          <a:bodyPr/>
          <a:lstStyle/>
          <a:p>
            <a:r>
              <a:rPr lang="de-DE" dirty="0"/>
              <a:t>Auswirkungen der </a:t>
            </a:r>
            <a:br>
              <a:rPr lang="de-DE" dirty="0"/>
            </a:br>
            <a:r>
              <a:rPr lang="de-DE" dirty="0"/>
              <a:t>Covid-19 Pandemie auf die Versorgung in Akutkrankenanstalten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AF3B54-F46F-1B43-B1EC-A108C2DC3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29143"/>
            <a:ext cx="6814456" cy="266473"/>
          </a:xfrm>
        </p:spPr>
        <p:txBody>
          <a:bodyPr>
            <a:normAutofit fontScale="92500"/>
          </a:bodyPr>
          <a:lstStyle/>
          <a:p>
            <a:r>
              <a:rPr lang="de-DE" dirty="0"/>
              <a:t>Karin Eglau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C0B5F9-BAC2-244A-AB04-2C8DE8F0640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656724"/>
            <a:ext cx="6814457" cy="266473"/>
          </a:xfrm>
        </p:spPr>
        <p:txBody>
          <a:bodyPr/>
          <a:lstStyle/>
          <a:p>
            <a:r>
              <a:rPr lang="de-DE" dirty="0"/>
              <a:t>18.052022</a:t>
            </a:r>
          </a:p>
        </p:txBody>
      </p:sp>
    </p:spTree>
    <p:extLst>
      <p:ext uri="{BB962C8B-B14F-4D97-AF65-F5344CB8AC3E}">
        <p14:creationId xmlns:p14="http://schemas.microsoft.com/office/powerpoint/2010/main" val="65199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772B1-C4DB-4522-9F3B-2765E58BB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368"/>
            <a:ext cx="10272623" cy="1603367"/>
          </a:xfrm>
        </p:spPr>
        <p:txBody>
          <a:bodyPr/>
          <a:lstStyle/>
          <a:p>
            <a:r>
              <a:rPr lang="de-DE" dirty="0"/>
              <a:t>Die Akutversorgung sowie die Versorgung dringlicher Erkrankungen hat in den Spitälern auch während der Pandemiewellen gut funktioniert.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CB88227-0904-4270-B479-2AC10F6244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6A526-6E93-4D44-80E5-3CEE2153CC52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F90CA577-6C2F-427B-813E-35C637F98D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61" y="2393879"/>
            <a:ext cx="5416170" cy="3885826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1F0EC34F-40DE-49A9-8F0B-9967C98849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7631" y="2393879"/>
            <a:ext cx="5722115" cy="388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17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772B1-C4DB-4522-9F3B-2765E58BB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368"/>
            <a:ext cx="10272623" cy="1603367"/>
          </a:xfrm>
        </p:spPr>
        <p:txBody>
          <a:bodyPr/>
          <a:lstStyle/>
          <a:p>
            <a:r>
              <a:rPr lang="de-DE" dirty="0"/>
              <a:t>Die Akutversorgung sowie die Versorgung dringlicher Erkrankungen hat in den Spitälern auch während der Pandemiewellen gut funktioniert.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CB88227-0904-4270-B479-2AC10F6244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6A526-6E93-4D44-80E5-3CEE2153CC52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5A67A846-0F2C-498D-B084-FF6185EFE7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8838" y="2376568"/>
            <a:ext cx="6848522" cy="384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6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616AA-BF3B-45C9-AC25-5523D5C50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 Zuge der Pandemiewellen wurde die Regelversorgung eingeschränkt.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3CC7DC-ED90-42BE-8EA3-256ECF988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6A526-6E93-4D44-80E5-3CEE2153CC52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27B4FD10-8B3A-41EB-89DC-FA09B3C3B1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540" y="2453780"/>
            <a:ext cx="5364224" cy="384855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0C97B0A-805C-4D15-9BC2-8365FA5DA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4764" y="2453780"/>
            <a:ext cx="5685007" cy="384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70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7AD507-4ECE-462B-AE77-64A584D32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72" y="236197"/>
            <a:ext cx="10514011" cy="1849457"/>
          </a:xfrm>
        </p:spPr>
        <p:txBody>
          <a:bodyPr/>
          <a:lstStyle/>
          <a:p>
            <a:r>
              <a:rPr lang="de-DE" dirty="0"/>
              <a:t>Die restriktiven gesellschaftspolitischen Maßnahmen führten zu einer Reduktion von Unfällen und von schweren Infektionskrankheiten bei Kindern.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A1DAC0-9C92-43A6-9DEF-44533CCA6F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6A526-6E93-4D44-80E5-3CEE2153CC52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3BFCBB9-6345-4BB7-84D0-FE0FBC11E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67" y="2425700"/>
            <a:ext cx="5538438" cy="37846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DBEB786-BE4A-4FCB-BF61-1FD3B1C58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4577" y="2425700"/>
            <a:ext cx="5709311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7022"/>
      </p:ext>
    </p:extLst>
  </p:cSld>
  <p:clrMapOvr>
    <a:masterClrMapping/>
  </p:clrMapOvr>
</p:sld>
</file>

<file path=ppt/theme/theme1.xml><?xml version="1.0" encoding="utf-8"?>
<a:theme xmlns:a="http://schemas.openxmlformats.org/drawingml/2006/main" name="GÖG">
  <a:themeElements>
    <a:clrScheme name="Benutzerdefiniert 21">
      <a:dk1>
        <a:srgbClr val="000000"/>
      </a:dk1>
      <a:lt1>
        <a:srgbClr val="FFFFFF"/>
      </a:lt1>
      <a:dk2>
        <a:srgbClr val="687169"/>
      </a:dk2>
      <a:lt2>
        <a:srgbClr val="E7E6E6"/>
      </a:lt2>
      <a:accent1>
        <a:srgbClr val="4EA9CB"/>
      </a:accent1>
      <a:accent2>
        <a:srgbClr val="E9B300"/>
      </a:accent2>
      <a:accent3>
        <a:srgbClr val="E53417"/>
      </a:accent3>
      <a:accent4>
        <a:srgbClr val="7F9C34"/>
      </a:accent4>
      <a:accent5>
        <a:srgbClr val="CE7900"/>
      </a:accent5>
      <a:accent6>
        <a:srgbClr val="70AD47"/>
      </a:accent6>
      <a:hlink>
        <a:srgbClr val="185C76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ÖG PPT Vorlage.potx" id="{508D3381-A0CC-4B8C-9D1C-DEB56FCC5078}" vid="{FE6473E7-5AD8-475D-A237-72F26D2C70EB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GÖG PPT Vorlage</Template>
  <TotalTime>0</TotalTime>
  <Words>79</Words>
  <Application>Microsoft Office PowerPoint</Application>
  <PresentationFormat>Breitbild</PresentationFormat>
  <Paragraphs>11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Lucida Sans</vt:lpstr>
      <vt:lpstr>Symbol</vt:lpstr>
      <vt:lpstr>Systemschrift Normal</vt:lpstr>
      <vt:lpstr>GÖG</vt:lpstr>
      <vt:lpstr>Auswirkungen der  Covid-19 Pandemie auf die Versorgung in Akutkrankenanstalten</vt:lpstr>
      <vt:lpstr>Die Akutversorgung sowie die Versorgung dringlicher Erkrankungen hat in den Spitälern auch während der Pandemiewellen gut funktioniert.</vt:lpstr>
      <vt:lpstr>Die Akutversorgung sowie die Versorgung dringlicher Erkrankungen hat in den Spitälern auch während der Pandemiewellen gut funktioniert.</vt:lpstr>
      <vt:lpstr>Im Zuge der Pandemiewellen wurde die Regelversorgung eingeschränkt.</vt:lpstr>
      <vt:lpstr>Die restriktiven gesellschaftspolitischen Maßnahmen führten zu einer Reduktion von Unfällen und von schweren Infektionskrankheiten bei Kindern.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3: Monitoring ZS-G Monitoringbericht (Berichtsjahr: 2021)</dc:title>
  <dc:creator>Anita Haindl</dc:creator>
  <cp:lastModifiedBy>Karin Eglau</cp:lastModifiedBy>
  <cp:revision>18</cp:revision>
  <cp:lastPrinted>2022-05-03T15:58:50Z</cp:lastPrinted>
  <dcterms:created xsi:type="dcterms:W3CDTF">2022-04-27T13:26:48Z</dcterms:created>
  <dcterms:modified xsi:type="dcterms:W3CDTF">2022-05-13T07:35:35Z</dcterms:modified>
</cp:coreProperties>
</file>