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howGuides="1">
      <p:cViewPr varScale="1">
        <p:scale>
          <a:sx n="64" d="100"/>
          <a:sy n="64" d="100"/>
        </p:scale>
        <p:origin x="680" y="44"/>
      </p:cViewPr>
      <p:guideLst>
        <p:guide orient="horz" pos="107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4CFA73-ABEF-85BC-3C60-8E3E28ACD2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B77B70E-9ABF-693E-AF85-35CC389D8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ACA659-E258-C30A-ED81-9693B76D9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6922-499B-4762-8A68-6DCEF67D2B22}" type="datetimeFigureOut">
              <a:rPr lang="de-DE" smtClean="0"/>
              <a:t>26.05.2022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C67C538-515D-844B-A3C4-377359D6B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F0A7E3-369F-951B-B1A6-658265D0F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0F01-F3CB-4FF1-A42A-63A3B8A8B1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1223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1EBB19-9A95-8ED0-A902-3D806B483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A4DB519-F0D2-6B8C-C5E4-79449F9E44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1AFB36B-B246-E01D-C8EB-E07C201A8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6922-499B-4762-8A68-6DCEF67D2B22}" type="datetimeFigureOut">
              <a:rPr lang="de-DE" smtClean="0"/>
              <a:t>26.05.2022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7DAA79-9F4D-84AB-5427-F4CF8086E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D9571D-F533-7381-55ED-416A430F4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0F01-F3CB-4FF1-A42A-63A3B8A8B1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6363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BB3CC3D-ACB6-70C4-BAD7-C978D7EFB5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384465A-406A-3700-B7B0-45CFEC5C3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A612DF-BB67-4925-CC6C-A5D1C6663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6922-499B-4762-8A68-6DCEF67D2B22}" type="datetimeFigureOut">
              <a:rPr lang="de-DE" smtClean="0"/>
              <a:t>26.05.2022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3258FA-454A-A5CA-EF33-CA3C4F029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F0E3E5-8243-250D-9115-C137CC9F6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0F01-F3CB-4FF1-A42A-63A3B8A8B1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6453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ECA266-A8C0-9D61-9FB0-5C537A097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A1591E-04AA-49A5-53AA-2FFD0D415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1D2B58-EF46-BAB6-0381-528ADC1EE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6922-499B-4762-8A68-6DCEF67D2B22}" type="datetimeFigureOut">
              <a:rPr lang="de-DE" smtClean="0"/>
              <a:t>26.05.2022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59E87B-7B3C-A64C-D31B-DBB66ACCD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01C816F-B925-77D4-13F1-41C0108CA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0F01-F3CB-4FF1-A42A-63A3B8A8B1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6084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B0FE20-12BD-2147-C4D9-2AD47AAD2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926816-DD8A-DFBF-0D99-503F715C7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60175C-9B90-F074-F3AD-38F0F7B97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6922-499B-4762-8A68-6DCEF67D2B22}" type="datetimeFigureOut">
              <a:rPr lang="de-DE" smtClean="0"/>
              <a:t>26.05.2022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A6EC18-4E79-777C-7F46-C4F94796E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8E5396-D4EC-7FC7-50CF-9DBCE6AA4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0F01-F3CB-4FF1-A42A-63A3B8A8B1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035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CF7515-4AB9-8AEF-7EDD-3D593EA2A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580A18-2810-0DA5-EC83-E6801D3FBE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7F9A970-CA9D-2810-A5F9-EC58F0FEA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D5EACEB-5B1D-124C-71B6-233424E29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6922-499B-4762-8A68-6DCEF67D2B22}" type="datetimeFigureOut">
              <a:rPr lang="de-DE" smtClean="0"/>
              <a:t>26.05.2022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A1F6F02-6643-91D9-B9DF-3C4BFD148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9813C7A-1568-4115-23BC-AB04CE5D3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0F01-F3CB-4FF1-A42A-63A3B8A8B1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459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AE250E-C48A-AED1-9F19-C6E1E50B4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7D6EFA8-5836-92A0-EB37-B5AA30418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5E50B61-FE5F-038D-7C6D-1BB61C7216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5076460-2AC2-3510-2796-4718A744AC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D5FD3C0-23BF-D207-128F-79DA6B62E7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54CB5B2-E47C-3753-A706-E435397CC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6922-499B-4762-8A68-6DCEF67D2B22}" type="datetimeFigureOut">
              <a:rPr lang="de-DE" smtClean="0"/>
              <a:t>26.05.2022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D5ADE9C-ABCF-C2CE-01FF-40C66FFD6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C8F1F35-B663-021E-1D46-E5CCAB9EE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0F01-F3CB-4FF1-A42A-63A3B8A8B1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5171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421F71-299B-674C-D9A6-E682F9F3D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E241EA3-F228-8A33-CB2D-95625A1D4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6922-499B-4762-8A68-6DCEF67D2B22}" type="datetimeFigureOut">
              <a:rPr lang="de-DE" smtClean="0"/>
              <a:t>26.05.2022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CBE5BED-466F-525F-E1C6-9F976866A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0F44568-7E5D-B3F1-C641-8FCA078B2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0F01-F3CB-4FF1-A42A-63A3B8A8B1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9562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E7BF882-688F-7FF9-6669-725B4FD0B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6922-499B-4762-8A68-6DCEF67D2B22}" type="datetimeFigureOut">
              <a:rPr lang="de-DE" smtClean="0"/>
              <a:t>26.05.2022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7EEB717-F8A9-6290-4E93-6A10C8AF8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167389A-AB5F-B933-117A-7177E0357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0F01-F3CB-4FF1-A42A-63A3B8A8B1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4511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041440-DEF1-EB9D-0167-F63A525A9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01C68E-24C7-73FD-B293-FCB2D7E68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7C18645-D05E-8405-8C51-6E0BC97A4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4ED3194-6AED-CCD9-6907-79311D94A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6922-499B-4762-8A68-6DCEF67D2B22}" type="datetimeFigureOut">
              <a:rPr lang="de-DE" smtClean="0"/>
              <a:t>26.05.2022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11E047F-53B0-0969-96A5-8D3DA8674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AA144E5-9CD1-E134-DBB2-F9DA53E45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0F01-F3CB-4FF1-A42A-63A3B8A8B1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4747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6BECE8-245C-5A79-C704-DDD40EC4F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F2498DD-19BD-5487-1EF4-7719782E86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7AE70E4-15C1-99FC-DCEB-4298DBFE7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46D7D37-E892-5C15-1A21-C35E2B51F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6922-499B-4762-8A68-6DCEF67D2B22}" type="datetimeFigureOut">
              <a:rPr lang="de-DE" smtClean="0"/>
              <a:t>26.05.2022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0DDFFC7-B52C-E451-E250-861D3E20C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4102B30-0BBC-7A08-B4B2-0420E0333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0F01-F3CB-4FF1-A42A-63A3B8A8B1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429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C706958-1995-7323-1547-1E7CC07AD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186631F-877E-F84E-A932-96B3AA872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1629E1-5723-DEDF-57DE-C36CB3903C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56922-499B-4762-8A68-6DCEF67D2B22}" type="datetimeFigureOut">
              <a:rPr lang="de-DE" smtClean="0"/>
              <a:t>26.05.2022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E867A98-2D56-2444-7726-58F23F5489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B044FF4-18FC-C5C8-F8B5-5D3650851F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10F01-F3CB-4FF1-A42A-63A3B8A8B1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3540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wien.gv.at/stadtentwicklung/studien/pdf/b008390b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4766D429-9E1F-C8CB-A864-CBAF08ABE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Es fehlt viel zur Erreichung der Wiener Ziele und die Zeit ist sehr knapp!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B47D24F-5747-1262-F5CB-B6A39249A789}"/>
              </a:ext>
            </a:extLst>
          </p:cNvPr>
          <p:cNvSpPr txBox="1"/>
          <p:nvPr/>
        </p:nvSpPr>
        <p:spPr>
          <a:xfrm>
            <a:off x="492951" y="6457890"/>
            <a:ext cx="11219673" cy="400110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defPPr>
              <a:defRPr lang="en-US"/>
            </a:defPPr>
            <a:lvl1pPr>
              <a:defRPr sz="10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Stadtentwicklung Wien (2015) STEP 2025 Fachkonzept Mobilität. Wien. </a:t>
            </a:r>
            <a:r>
              <a:rPr lang="de-DE" dirty="0" err="1"/>
              <a:t>Available</a:t>
            </a:r>
            <a:r>
              <a:rPr lang="de-DE" dirty="0"/>
              <a:t> at: </a:t>
            </a:r>
            <a:r>
              <a:rPr lang="de-DE" dirty="0">
                <a:hlinkClick r:id="rId2"/>
              </a:rPr>
              <a:t>www.wien.gv.at/stadtentwicklung/studien/pdf/b008390b.pdf</a:t>
            </a:r>
            <a:r>
              <a:rPr lang="de-DE" dirty="0"/>
              <a:t>, Jährliche Mobilitätserhebungen der Wiener Linien 2010-2021, BMVIT. (2016). Ergebnisbericht zur österreichweiten Mobilitätserhebung „Österreich unterwegs 2013/2014“., Wien.</a:t>
            </a:r>
          </a:p>
        </p:txBody>
      </p:sp>
      <p:pic>
        <p:nvPicPr>
          <p:cNvPr id="15" name="Inhaltsplatzhalter 14">
            <a:extLst>
              <a:ext uri="{FF2B5EF4-FFF2-40B4-BE49-F238E27FC236}">
                <a16:creationId xmlns:a16="http://schemas.microsoft.com/office/drawing/2014/main" id="{F745D609-88E5-33C8-CDCF-90BB1CEF4A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078466" y="1700808"/>
            <a:ext cx="8035069" cy="46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099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595A4B-E8F7-D4AF-0824-A9316586B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Kaum Maßnahmen zur Reduktion des Motorisierungsgrads sichtbar!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2D749A5-E34E-3D33-B536-6124CF040752}"/>
              </a:ext>
            </a:extLst>
          </p:cNvPr>
          <p:cNvSpPr txBox="1"/>
          <p:nvPr/>
        </p:nvSpPr>
        <p:spPr>
          <a:xfrm>
            <a:off x="492951" y="6457890"/>
            <a:ext cx="11219673" cy="400110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defPPr>
              <a:defRPr lang="en-US"/>
            </a:defPPr>
            <a:lvl1pPr>
              <a:defRPr sz="10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STATISTIK AUSTRIA, Kfz-Bestand 2015-2021, Stadt Wien. 2021. Statistisches Jahrbuch Der Stadt Wien 2021. </a:t>
            </a:r>
            <a:r>
              <a:rPr lang="de-DE" dirty="0" err="1"/>
              <a:t>Edited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Magistrat der Stadt Wien. Wien: Magistrat der Stadt Wien. STATISTIK AUSTRIA - Bevölkerungsprognose 2021. Erstellt am 10.11.2021. MA20 (2021) Energie voraus! Energiebericht der Stadt Wien. Wien.</a:t>
            </a:r>
          </a:p>
        </p:txBody>
      </p:sp>
      <p:pic>
        <p:nvPicPr>
          <p:cNvPr id="10" name="Inhaltsplatzhalter 9">
            <a:extLst>
              <a:ext uri="{FF2B5EF4-FFF2-40B4-BE49-F238E27FC236}">
                <a16:creationId xmlns:a16="http://schemas.microsoft.com/office/drawing/2014/main" id="{8B40A7BD-DE2F-D6D8-AF44-47F956323F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2903" y="1700808"/>
            <a:ext cx="7786194" cy="4680000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2F0096E2-174E-ABFA-B348-2768F58D5F62}"/>
              </a:ext>
            </a:extLst>
          </p:cNvPr>
          <p:cNvSpPr txBox="1"/>
          <p:nvPr/>
        </p:nvSpPr>
        <p:spPr>
          <a:xfrm>
            <a:off x="119337" y="4797152"/>
            <a:ext cx="20882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/>
              <a:t>Anmerkung</a:t>
            </a:r>
            <a:r>
              <a:rPr lang="de-DE" sz="1600" dirty="0"/>
              <a:t>: Ziel 250 privat Pkws je 1000 Personen in 2030 =&gt; entspricht insgesamt rund 320 Pkws je 1000 Personen</a:t>
            </a:r>
          </a:p>
        </p:txBody>
      </p:sp>
    </p:spTree>
    <p:extLst>
      <p:ext uri="{BB962C8B-B14F-4D97-AF65-F5344CB8AC3E}">
        <p14:creationId xmlns:p14="http://schemas.microsoft.com/office/powerpoint/2010/main" val="3929371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595A4B-E8F7-D4AF-0824-A9316586B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Historische Chance für die aktive Mobilität!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2D749A5-E34E-3D33-B536-6124CF040752}"/>
              </a:ext>
            </a:extLst>
          </p:cNvPr>
          <p:cNvSpPr txBox="1"/>
          <p:nvPr/>
        </p:nvSpPr>
        <p:spPr>
          <a:xfrm>
            <a:off x="492951" y="6457890"/>
            <a:ext cx="11219673" cy="246221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defPPr>
              <a:defRPr lang="en-US"/>
            </a:defPPr>
            <a:lvl1pPr>
              <a:defRPr sz="10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Jährliche Mobilitätserhebungen der Wiener Linien 2010-2021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56C7030B-0E77-8B44-7E9A-5446FA41CB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9422" y="1556792"/>
            <a:ext cx="7233157" cy="46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127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Microsoft Office PowerPoint</Application>
  <PresentationFormat>Breitbild</PresentationFormat>
  <Paragraphs>7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Es fehlt viel zur Erreichung der Wiener Ziele und die Zeit ist sehr knapp!</vt:lpstr>
      <vt:lpstr>Kaum Maßnahmen zur Reduktion des Motorisierungsgrads sichtbar!</vt:lpstr>
      <vt:lpstr>Historische Chance für die aktive Mobilität!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Pfaffenbichler Paul Christian</dc:creator>
  <cp:lastModifiedBy>Pfaffenbichler Paul Christian</cp:lastModifiedBy>
  <cp:revision>15</cp:revision>
  <dcterms:created xsi:type="dcterms:W3CDTF">2022-05-26T06:53:01Z</dcterms:created>
  <dcterms:modified xsi:type="dcterms:W3CDTF">2022-05-26T08:40:54Z</dcterms:modified>
</cp:coreProperties>
</file>